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самоуправления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ДОО «Содружество» и ООС «Лидер»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«Школа № 129» Приволжского района г. Казани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3405537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Центр гражданской активности</a:t>
            </a:r>
            <a:endParaRPr lang="ru-RU" sz="1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3674" y="3444605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Центр военно-патриотического направления</a:t>
            </a: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5949" y="3405537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Центр личностного развития</a:t>
            </a:r>
            <a:endParaRPr lang="ru-RU" sz="14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57403" y="3405537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Центр информационно-</a:t>
            </a:r>
            <a:r>
              <a:rPr lang="ru-RU" sz="1400" b="1" dirty="0" err="1" smtClean="0"/>
              <a:t>медийного</a:t>
            </a:r>
            <a:r>
              <a:rPr lang="ru-RU" sz="1400" b="1" dirty="0" smtClean="0"/>
              <a:t> направления</a:t>
            </a:r>
            <a:endParaRPr lang="ru-RU" sz="1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4611185"/>
            <a:ext cx="792088" cy="2051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Школьный музей</a:t>
            </a:r>
            <a:endParaRPr lang="ru-RU" sz="1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71017" y="4611185"/>
            <a:ext cx="773347" cy="2066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Экологический сектор</a:t>
            </a:r>
            <a:endParaRPr lang="ru-RU" sz="1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17102" y="4601217"/>
            <a:ext cx="792088" cy="2098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Отряд ЮИД</a:t>
            </a:r>
            <a:endParaRPr lang="ru-RU" sz="14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48495" y="4582293"/>
            <a:ext cx="867931" cy="2117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Юнармейский отряд «Юго-Восток»</a:t>
            </a:r>
            <a:endParaRPr lang="ru-RU" sz="14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75956" y="4590220"/>
            <a:ext cx="720080" cy="2080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Отряд ДЮП</a:t>
            </a:r>
            <a:endParaRPr lang="ru-RU" sz="14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4048" y="4586707"/>
            <a:ext cx="720080" cy="20819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Правоохранительный отряд</a:t>
            </a:r>
            <a:endParaRPr lang="ru-RU" sz="14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96136" y="4600400"/>
            <a:ext cx="824436" cy="2075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Комитет ЗОЖ и спорта</a:t>
            </a:r>
            <a:endParaRPr lang="ru-RU" sz="14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24328" y="4566589"/>
            <a:ext cx="720080" cy="20926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Редакция газеты «Ты – Лидер!»</a:t>
            </a:r>
            <a:endParaRPr lang="ru-RU" sz="1400" b="1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5724128" y="240288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925627" y="4509120"/>
            <a:ext cx="3583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Стрелка вниз 67"/>
          <p:cNvSpPr/>
          <p:nvPr/>
        </p:nvSpPr>
        <p:spPr>
          <a:xfrm rot="16200000">
            <a:off x="4769670" y="1659459"/>
            <a:ext cx="252732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низ 68"/>
          <p:cNvSpPr/>
          <p:nvPr/>
        </p:nvSpPr>
        <p:spPr>
          <a:xfrm rot="17924300">
            <a:off x="5995980" y="1767917"/>
            <a:ext cx="239162" cy="2188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низ 71"/>
          <p:cNvSpPr/>
          <p:nvPr/>
        </p:nvSpPr>
        <p:spPr>
          <a:xfrm rot="18996279">
            <a:off x="5263931" y="2199154"/>
            <a:ext cx="239162" cy="13671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 вниз 72"/>
          <p:cNvSpPr/>
          <p:nvPr/>
        </p:nvSpPr>
        <p:spPr>
          <a:xfrm rot="2576389">
            <a:off x="4253259" y="2137842"/>
            <a:ext cx="239162" cy="14344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6714547" y="4566589"/>
            <a:ext cx="720080" cy="2092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КТД, конкурсы</a:t>
            </a:r>
            <a:endParaRPr lang="ru-RU" sz="1400" b="1" dirty="0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8285894" y="4566588"/>
            <a:ext cx="720080" cy="2098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Группа </a:t>
            </a:r>
            <a:r>
              <a:rPr lang="en-US" sz="1400" b="1" dirty="0" smtClean="0"/>
              <a:t>VK </a:t>
            </a:r>
            <a:r>
              <a:rPr lang="ru-RU" sz="1400" b="1" dirty="0" smtClean="0"/>
              <a:t>«Школа № 129»</a:t>
            </a:r>
            <a:endParaRPr lang="ru-RU" sz="1400" b="1" dirty="0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577672" y="4603944"/>
            <a:ext cx="773347" cy="2074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Волонтерский сектор</a:t>
            </a:r>
            <a:endParaRPr lang="ru-RU" sz="1400" b="1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5417838" y="1731466"/>
            <a:ext cx="1816029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Президент школы </a:t>
            </a:r>
          </a:p>
          <a:p>
            <a:pPr algn="ctr"/>
            <a:r>
              <a:rPr lang="ru-RU" dirty="0" smtClean="0"/>
              <a:t>№ 129</a:t>
            </a:r>
            <a:endParaRPr lang="ru-RU" dirty="0"/>
          </a:p>
        </p:txBody>
      </p:sp>
      <p:sp>
        <p:nvSpPr>
          <p:cNvPr id="82" name="Стрелка вниз 81"/>
          <p:cNvSpPr/>
          <p:nvPr/>
        </p:nvSpPr>
        <p:spPr>
          <a:xfrm rot="3942452">
            <a:off x="3225539" y="1603854"/>
            <a:ext cx="239162" cy="25015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2195736" y="1646802"/>
            <a:ext cx="2016224" cy="1476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Педагог-организатор</a:t>
            </a:r>
            <a:endParaRPr lang="ru-RU" dirty="0"/>
          </a:p>
        </p:txBody>
      </p:sp>
      <p:sp>
        <p:nvSpPr>
          <p:cNvPr id="85" name="Стрелка вниз 84"/>
          <p:cNvSpPr/>
          <p:nvPr/>
        </p:nvSpPr>
        <p:spPr>
          <a:xfrm>
            <a:off x="8438532" y="4217772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низ 85"/>
          <p:cNvSpPr/>
          <p:nvPr/>
        </p:nvSpPr>
        <p:spPr>
          <a:xfrm>
            <a:off x="7816021" y="4236693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 вниз 86"/>
          <p:cNvSpPr/>
          <p:nvPr/>
        </p:nvSpPr>
        <p:spPr>
          <a:xfrm rot="19712316">
            <a:off x="6803967" y="4180968"/>
            <a:ext cx="216024" cy="4035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 вниз 87"/>
          <p:cNvSpPr/>
          <p:nvPr/>
        </p:nvSpPr>
        <p:spPr>
          <a:xfrm>
            <a:off x="6103517" y="4236697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трелка вниз 88"/>
          <p:cNvSpPr/>
          <p:nvPr/>
        </p:nvSpPr>
        <p:spPr>
          <a:xfrm rot="2150129">
            <a:off x="421987" y="4152285"/>
            <a:ext cx="216024" cy="4608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трелка вниз 89"/>
          <p:cNvSpPr/>
          <p:nvPr/>
        </p:nvSpPr>
        <p:spPr>
          <a:xfrm>
            <a:off x="1049678" y="4238847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трелка вниз 90"/>
          <p:cNvSpPr/>
          <p:nvPr/>
        </p:nvSpPr>
        <p:spPr>
          <a:xfrm>
            <a:off x="1748321" y="4239794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Стрелка вниз 91"/>
          <p:cNvSpPr/>
          <p:nvPr/>
        </p:nvSpPr>
        <p:spPr>
          <a:xfrm rot="2802731">
            <a:off x="2814284" y="4178266"/>
            <a:ext cx="216024" cy="4085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Стрелка вниз 92"/>
          <p:cNvSpPr/>
          <p:nvPr/>
        </p:nvSpPr>
        <p:spPr>
          <a:xfrm rot="18373219">
            <a:off x="4930252" y="3870799"/>
            <a:ext cx="216024" cy="8320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трелка вниз 93"/>
          <p:cNvSpPr/>
          <p:nvPr/>
        </p:nvSpPr>
        <p:spPr>
          <a:xfrm>
            <a:off x="3649758" y="4234381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трелка вниз 94"/>
          <p:cNvSpPr/>
          <p:nvPr/>
        </p:nvSpPr>
        <p:spPr>
          <a:xfrm>
            <a:off x="4318320" y="4260326"/>
            <a:ext cx="216024" cy="32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1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57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Схема самоуправления ДОО «Содружество» и ООС «Лидер»  МБОУ «Школа № 129» Приволжского района г. 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самоуправления  ДОО «Содружество» и ООС «Лидер»  МБОУ «Школа № 129» Приволжского района г. Казани</dc:title>
  <dc:creator>Elena_Vladimirovna</dc:creator>
  <cp:lastModifiedBy>Елена</cp:lastModifiedBy>
  <cp:revision>16</cp:revision>
  <dcterms:created xsi:type="dcterms:W3CDTF">2017-08-11T08:47:28Z</dcterms:created>
  <dcterms:modified xsi:type="dcterms:W3CDTF">2017-09-30T20:05:48Z</dcterms:modified>
</cp:coreProperties>
</file>